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5"/>
  </p:notesMasterIdLst>
  <p:sldIdLst>
    <p:sldId id="276" r:id="rId2"/>
    <p:sldId id="277" r:id="rId3"/>
    <p:sldId id="284" r:id="rId4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713" autoAdjust="0"/>
  </p:normalViewPr>
  <p:slideViewPr>
    <p:cSldViewPr snapToGrid="0">
      <p:cViewPr varScale="1">
        <p:scale>
          <a:sx n="106" d="100"/>
          <a:sy n="106" d="100"/>
        </p:scale>
        <p:origin x="18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r">
              <a:defRPr sz="1200"/>
            </a:lvl1pPr>
          </a:lstStyle>
          <a:p>
            <a:fld id="{86719A68-6EDB-49C6-8727-43203E8DC728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0974" tIns="45487" rIns="90974" bIns="454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AD42B49B-E38C-4A5D-9075-B61B2596B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5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0577" y="2471040"/>
            <a:ext cx="6858000" cy="99271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по программам ВО в 2021/2022 учебном году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6428" y="4566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390" y="968186"/>
            <a:ext cx="3680221" cy="474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160" y="622201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остаточных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2021/2022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48887"/>
              </p:ext>
            </p:extLst>
          </p:nvPr>
        </p:nvGraphicFramePr>
        <p:xfrm>
          <a:off x="165847" y="801496"/>
          <a:ext cx="8722660" cy="5678585"/>
        </p:xfrm>
        <a:graphic>
          <a:graphicData uri="http://schemas.openxmlformats.org/drawingml/2006/table">
            <a:tbl>
              <a:tblPr firstRow="1" firstCol="1" bandRow="1"/>
              <a:tblGrid>
                <a:gridCol w="1371601"/>
                <a:gridCol w="627529"/>
                <a:gridCol w="2770094"/>
                <a:gridCol w="950258"/>
                <a:gridCol w="1021977"/>
                <a:gridCol w="685800"/>
                <a:gridCol w="1295401"/>
              </a:tblGrid>
              <a:tr h="32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120БУ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Гарипова Ф.М.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74,15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70,13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Гузаирова Г.Р.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рынки и банки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120БД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Гарипова Ф.М.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Гузаирова Г.Р.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74,18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81,97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70,13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организаций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120БМ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Шитов И.С.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Аполов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О.Г.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Полянская И.К.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менеджмент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120БМФ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Шитов И.С.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Аполов О.Г.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Полянская И.К.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67,59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74,07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130БУ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учет (продвинутый курс)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Растегаева Ф.С.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88,53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рынки и банки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130БД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71,35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данных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Федотова М.Ю.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Деньги, кредит, банки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Рахматуллина Ю.А.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организации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130БМ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данных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Гузаирова Г.Р.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Финансы, деньги, кредит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Рахматуллина Ю.А.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86,54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Проектный менеджмент (базовый курс)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Фасхиев Х.А.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80,31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Экономическая безопасность хозяйствующих субъектов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140ЭБ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и региональная экономическая безопасность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обеспечения экономической безопасности хозяйствующих субъектов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Р.Р., Наконечная Т.В.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устойчивость и налоговая безопасность хозяйствующих субъектов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расследования и противодействие легализации незаконных доходов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Климова А.Д.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140БУ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учет и отчетность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Управленческий анализ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Имангулов А.Б.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91,85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95,74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Управленческий учет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Имангулов А.Б.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 и контроль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Растегаева Ф.С.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79,78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организаций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140БМ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Стратегический менеджмент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Бублик Н.Д.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инновационными и предпринимательскими проектам	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Фасхиев Х.А.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5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3311</TotalTime>
  <Words>374</Words>
  <Application>Microsoft Office PowerPoint</Application>
  <PresentationFormat>Экран (4:3)</PresentationFormat>
  <Paragraphs>189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Результаты проведения контроля остаточных знаний 2021/2022 учебный год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Учебная Часть</cp:lastModifiedBy>
  <cp:revision>312</cp:revision>
  <cp:lastPrinted>2023-05-11T08:44:10Z</cp:lastPrinted>
  <dcterms:created xsi:type="dcterms:W3CDTF">2016-09-22T16:49:19Z</dcterms:created>
  <dcterms:modified xsi:type="dcterms:W3CDTF">2023-11-22T13:26:26Z</dcterms:modified>
</cp:coreProperties>
</file>