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74" r:id="rId3"/>
    <p:sldId id="268" r:id="rId4"/>
    <p:sldId id="273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8C"/>
    <a:srgbClr val="256569"/>
    <a:srgbClr val="009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98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222605"/>
            <a:ext cx="5427406" cy="1558137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7200">
              <a:spcBef>
                <a:spcPts val="1000"/>
              </a:spcBef>
            </a:pPr>
            <a: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Федеральное государственное образовательное бюджетное учреждение высшего образования</a:t>
            </a:r>
            <a:b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«ФИНАНСОВЫЙ УНИВЕРСИТЕТ ПРИ ПРАВИТЕЛЬСТВЕ РОССИЙСКОЙ ФЕДЕРАЦИИ»</a:t>
            </a:r>
            <a:b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Уфимский филиал</a:t>
            </a:r>
            <a:b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Кафедра </a:t>
            </a:r>
            <a:r>
              <a:rPr lang="ru-RU" sz="18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«Экономика, менеджмент </a:t>
            </a:r>
            <a:r>
              <a:rPr lang="ru-RU" sz="1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</a:t>
            </a:r>
            <a:r>
              <a:rPr lang="ru-RU" sz="18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маркетинг»</a:t>
            </a:r>
            <a:endParaRPr lang="ru-RU" sz="18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403648" y="270892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ДОКЛАД ПО ВЫПУСКНОЙ КВАЛИФИКАЦИОННОЙ РАБОТЕ НА ТЕМУ:</a:t>
            </a:r>
          </a:p>
          <a:p>
            <a:pPr marL="0" indent="0" algn="ctr" defTabSz="457200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«_________________________________________»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654" y="5052273"/>
            <a:ext cx="5965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Выполнил: студент учебной группы ______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ФИО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руководитель: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звание, должность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ФИО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049" y="127071"/>
            <a:ext cx="3735924" cy="118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2549" y="314050"/>
            <a:ext cx="3906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Структура работы </a:t>
            </a:r>
            <a:r>
              <a:rPr lang="ru-RU" sz="2400" b="1" smtClean="0"/>
              <a:t>(план)</a:t>
            </a:r>
            <a:endParaRPr lang="ru-RU" sz="2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043" y="40882"/>
            <a:ext cx="3182966" cy="100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4032" y="2361062"/>
            <a:ext cx="3775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Временный слайд для предзащиты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0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282" y="0"/>
            <a:ext cx="3182966" cy="100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9844" y="1323985"/>
            <a:ext cx="208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Цель: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9845" y="2368099"/>
            <a:ext cx="208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Задачи: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9846" y="3532997"/>
            <a:ext cx="208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Объект: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9847" y="4818678"/>
            <a:ext cx="208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Предмет: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366078" y="6155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74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172" y="654125"/>
            <a:ext cx="6008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Положения, выносимые на защиту</a:t>
            </a:r>
            <a:endParaRPr lang="ru-RU" sz="2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634" y="0"/>
            <a:ext cx="3182966" cy="100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66078" y="6155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19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792" y="224454"/>
            <a:ext cx="3182966" cy="100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24" y="1349371"/>
            <a:ext cx="8717334" cy="44758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22072" y="62969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18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712" y="-132735"/>
            <a:ext cx="3182966" cy="100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78932" y="413600"/>
            <a:ext cx="208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Выводы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66078" y="6155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1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534" y="0"/>
            <a:ext cx="3182966" cy="100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0406" y="2872525"/>
            <a:ext cx="581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БЛАГОДАРЮ ЗА ВНИМАНИЕ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66078" y="6155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110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</TotalTime>
  <Words>62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Home</cp:lastModifiedBy>
  <cp:revision>58</cp:revision>
  <dcterms:created xsi:type="dcterms:W3CDTF">2016-09-22T16:49:19Z</dcterms:created>
  <dcterms:modified xsi:type="dcterms:W3CDTF">2025-02-07T17:50:41Z</dcterms:modified>
</cp:coreProperties>
</file>