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4" r:id="rId3"/>
    <p:sldId id="268" r:id="rId4"/>
    <p:sldId id="27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8C"/>
    <a:srgbClr val="256569"/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9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222605"/>
            <a:ext cx="5427406" cy="15581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spcBef>
                <a:spcPts val="1000"/>
              </a:spcBef>
            </a:pP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Федеральное государственное образовательное бюджетное учреждение высшего образования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«ФИНАНСОВЫЙ УНИВЕРСИТЕТ ПРИ ПРАВИТЕЛЬСТВЕ РОССИЙСКОЙ ФЕДЕРАЦИИ»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Уфимский филиал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Кафедра </a:t>
            </a:r>
            <a:r>
              <a:rPr lang="ru-RU" sz="1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«Экономика, менеджмент </a:t>
            </a: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</a:t>
            </a:r>
            <a:r>
              <a:rPr lang="ru-RU" sz="18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маркетинг»</a:t>
            </a:r>
            <a:endParaRPr lang="ru-RU" sz="1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403648" y="27089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ПО ВЫПУСКНОЙ КВАЛИФИКАЦИОННОЙ РАБОТЕ НА ТЕМУ:</a:t>
            </a:r>
          </a:p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«_________________________________________»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654" y="5052273"/>
            <a:ext cx="596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Выполнил: студент учебной группы ______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звание, должность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49" y="127071"/>
            <a:ext cx="3735924" cy="118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549" y="314050"/>
            <a:ext cx="390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Структура работы </a:t>
            </a:r>
            <a:r>
              <a:rPr lang="ru-RU" sz="2400" b="1" smtClean="0"/>
              <a:t>(план)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43" y="40882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032" y="2361062"/>
            <a:ext cx="377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Временный слайд для предзащиты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0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282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844" y="1323985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9845" y="2368099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Задачи: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9846" y="3532997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Объект: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9847" y="4818678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Предмет: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4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72" y="654125"/>
            <a:ext cx="600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Положения, выносимые на защиту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4" y="0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1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92" y="224454"/>
            <a:ext cx="3182966" cy="100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24" y="1349371"/>
            <a:ext cx="8717334" cy="44758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22072" y="62969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18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12" y="-132735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8932" y="413600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1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34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0406" y="2872525"/>
            <a:ext cx="581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БЛАГОДАРЮ ЗА ВНИМАНИЕ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11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62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Home</cp:lastModifiedBy>
  <cp:revision>58</cp:revision>
  <dcterms:created xsi:type="dcterms:W3CDTF">2016-09-22T16:49:19Z</dcterms:created>
  <dcterms:modified xsi:type="dcterms:W3CDTF">2025-02-07T17:50:41Z</dcterms:modified>
</cp:coreProperties>
</file>